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6%20&#1075;&#1086;&#1076;\&#1085;&#1072;%2001.02.2026%20&#1075;\&#1090;&#1072;&#1073;.%20&#1080;%20&#1076;&#1080;&#1072;&#1075;&#1088;&#1072;&#1084;&#1084;&#1099;%20&#1085;&#1072;%2001.02.2026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73458692632E-2"/>
          <c:y val="0.12345864355376614"/>
          <c:w val="0.9644133265413074"/>
          <c:h val="0.774016260767030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01.02.2026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009032992129599E-2"/>
                  <c:y val="-3.1273077640739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01.02.2026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01.02.2026 г'!$C$7:$C$8</c:f>
              <c:numCache>
                <c:formatCode>General</c:formatCode>
                <c:ptCount val="2"/>
                <c:pt idx="0">
                  <c:v>636.4</c:v>
                </c:pt>
                <c:pt idx="1">
                  <c:v>39.4</c:v>
                </c:pt>
              </c:numCache>
            </c:numRef>
          </c:val>
        </c:ser>
        <c:ser>
          <c:idx val="1"/>
          <c:order val="1"/>
          <c:tx>
            <c:strRef>
              <c:f>'табл. бюд. на 01.02.2026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9162826031797631E-2"/>
                  <c:y val="-2.7109739848466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01.02.2026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01.02.2026 г'!$D$7:$D$8</c:f>
              <c:numCache>
                <c:formatCode>General</c:formatCode>
                <c:ptCount val="2"/>
                <c:pt idx="0">
                  <c:v>637</c:v>
                </c:pt>
                <c:pt idx="1">
                  <c:v>42.3</c:v>
                </c:pt>
              </c:numCache>
            </c:numRef>
          </c:val>
        </c:ser>
        <c:ser>
          <c:idx val="2"/>
          <c:order val="2"/>
          <c:tx>
            <c:strRef>
              <c:f>'табл. бюд. на 01.02.2026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475585893079815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01.02.2026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01.02.2026 г'!$E$7:$E$8</c:f>
              <c:numCache>
                <c:formatCode>General</c:formatCode>
                <c:ptCount val="2"/>
                <c:pt idx="0">
                  <c:v>-0.60000000000002274</c:v>
                </c:pt>
                <c:pt idx="1">
                  <c:v>-2.8999999999999986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2243968"/>
        <c:axId val="43360640"/>
        <c:axId val="0"/>
      </c:bar3DChart>
      <c:catAx>
        <c:axId val="422439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43360640"/>
        <c:crosses val="autoZero"/>
        <c:auto val="1"/>
        <c:lblAlgn val="ctr"/>
        <c:lblOffset val="100"/>
        <c:noMultiLvlLbl val="0"/>
      </c:catAx>
      <c:valAx>
        <c:axId val="43360640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42243968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01.02.2026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11818"/>
              </p:ext>
            </p:extLst>
          </p:nvPr>
        </p:nvGraphicFramePr>
        <p:xfrm>
          <a:off x="0" y="116632"/>
          <a:ext cx="9144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66417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4</cp:revision>
  <dcterms:created xsi:type="dcterms:W3CDTF">2023-04-13T07:39:25Z</dcterms:created>
  <dcterms:modified xsi:type="dcterms:W3CDTF">2026-03-13T05:49:42Z</dcterms:modified>
</cp:coreProperties>
</file>